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604-61BC-4000-A364-7C52C0DF317C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9FDA-5257-4998-B6E9-55148E55B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604-61BC-4000-A364-7C52C0DF317C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9FDA-5257-4998-B6E9-55148E55B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604-61BC-4000-A364-7C52C0DF317C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9FDA-5257-4998-B6E9-55148E55B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604-61BC-4000-A364-7C52C0DF317C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9FDA-5257-4998-B6E9-55148E55B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604-61BC-4000-A364-7C52C0DF317C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9FDA-5257-4998-B6E9-55148E55B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604-61BC-4000-A364-7C52C0DF317C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9FDA-5257-4998-B6E9-55148E55B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604-61BC-4000-A364-7C52C0DF317C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9FDA-5257-4998-B6E9-55148E55B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604-61BC-4000-A364-7C52C0DF317C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9FDA-5257-4998-B6E9-55148E55B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604-61BC-4000-A364-7C52C0DF317C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9FDA-5257-4998-B6E9-55148E55B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604-61BC-4000-A364-7C52C0DF317C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9FDA-5257-4998-B6E9-55148E55B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2604-61BC-4000-A364-7C52C0DF317C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09FDA-5257-4998-B6E9-55148E55B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92604-61BC-4000-A364-7C52C0DF317C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09FDA-5257-4998-B6E9-55148E55B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beige-fabric-textu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10" y="214290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Откуда ткани пришли?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C:\Users\ЛФ\Pictures\разл ткани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85860"/>
            <a:ext cx="735811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715016"/>
            <a:ext cx="9267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Радкевич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Л.М.                                                                                                              МДОУ «Детский сад №10 «Радуга», г. Гаврилов Ям, Ярославская обл.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beige-fabric-textu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Ф\Pictures\tkanlen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671517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Ф\Pictures\9-2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357562"/>
            <a:ext cx="514353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ЛФ\Pictures\orig (2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357694"/>
            <a:ext cx="1762125" cy="225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beige-fabric-textu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Шерсть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Прядут из шерсти животных:                                                            овец, коз, верблюдов.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ЛФ\Pictures\46685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435771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Ф\Pictures\коза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500174"/>
            <a:ext cx="385765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ЛФ\Pictures\верблюд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143380"/>
            <a:ext cx="385765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beige-fabric-textu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Овец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подстригают и шерсть отправляют на прядильню фабрику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ЛФ\Pictures\стригут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928670"/>
            <a:ext cx="435771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Ф\Pictures\img6.jpg"/>
          <p:cNvPicPr/>
          <p:nvPr/>
        </p:nvPicPr>
        <p:blipFill>
          <a:blip r:embed="rId4" cstate="print"/>
          <a:srcRect l="10433" t="13386" r="8268" b="4199"/>
          <a:stretch>
            <a:fillRect/>
          </a:stretch>
        </p:blipFill>
        <p:spPr bwMode="auto">
          <a:xfrm>
            <a:off x="4857752" y="3929066"/>
            <a:ext cx="40719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ЛФ\Pictures\HTB1ShxeXjzuK1Rjy0Fp761EpFXaD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00504"/>
            <a:ext cx="421484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beige-fabric-textu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старые времена шерсть пряли вручную на прялке.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ЛФ\Pictures\098947_ERM_Fk_914_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714488"/>
            <a:ext cx="664373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beige-fabric-textu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Изделия из шерсти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8" name="Рисунок 7" descr="C:\Users\ЛФ\Pictures\4.3 Uhod za sherstj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142984"/>
            <a:ext cx="69294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ЛФ\Pictures\варежки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286256"/>
            <a:ext cx="2857520" cy="215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ЛФ\Pictures\сумка.jpg"/>
          <p:cNvPicPr/>
          <p:nvPr/>
        </p:nvPicPr>
        <p:blipFill>
          <a:blip r:embed="rId5" cstate="print"/>
          <a:srcRect t="2261" b="15829"/>
          <a:stretch>
            <a:fillRect/>
          </a:stretch>
        </p:blipFill>
        <p:spPr bwMode="auto">
          <a:xfrm>
            <a:off x="4643438" y="4214818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beige-fabric-textu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00" y="357166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Наша одежда сшита из различных тканей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C:\Users\ЛФ\Pictures\odegda_1.jpg"/>
          <p:cNvPicPr/>
          <p:nvPr/>
        </p:nvPicPr>
        <p:blipFill>
          <a:blip r:embed="rId3"/>
          <a:srcRect l="21486" t="13943" r="22715" b="33829"/>
          <a:stretch>
            <a:fillRect/>
          </a:stretch>
        </p:blipFill>
        <p:spPr bwMode="auto">
          <a:xfrm rot="20911599">
            <a:off x="432488" y="2682205"/>
            <a:ext cx="2143140" cy="31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Ф\Pictures\odegda_20.jpg"/>
          <p:cNvPicPr/>
          <p:nvPr/>
        </p:nvPicPr>
        <p:blipFill>
          <a:blip r:embed="rId4"/>
          <a:srcRect l="22146" t="12665" r="27786" b="31315"/>
          <a:stretch>
            <a:fillRect/>
          </a:stretch>
        </p:blipFill>
        <p:spPr bwMode="auto">
          <a:xfrm>
            <a:off x="3000364" y="1928802"/>
            <a:ext cx="250033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ЛФ\Pictures\odegda_5.jpg"/>
          <p:cNvPicPr/>
          <p:nvPr/>
        </p:nvPicPr>
        <p:blipFill>
          <a:blip r:embed="rId5"/>
          <a:srcRect l="12186" t="15693" r="10529" b="37801"/>
          <a:stretch>
            <a:fillRect/>
          </a:stretch>
        </p:blipFill>
        <p:spPr bwMode="auto">
          <a:xfrm rot="752380">
            <a:off x="5891432" y="2613410"/>
            <a:ext cx="2713921" cy="323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beige-fabric-textu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Хлопок – растет только в теплых краях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5723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Натуральный хлопок получают из хлопчатника – невысокого растения. Волокна прорастают из семян, находящихся в цветочной коробочке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ЛФ\Pictures\5250394259442353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1744"/>
            <a:ext cx="371477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ЛФ\Pictures\8-2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500306"/>
            <a:ext cx="464347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beige-fabric-textu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85852" y="428604"/>
            <a:ext cx="65008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Как получают хлопок?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71546"/>
            <a:ext cx="9144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Раньше хлопок собирали и обрабатывали вручную. Этот процесс был очень трудоемким.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ЛФ\Pictures\хлопок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206338"/>
            <a:ext cx="7429552" cy="429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beige-fabric-textu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Ф\Pictures\хлопок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471490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Ф\Pictures\хлопок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000372"/>
            <a:ext cx="442915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Трудоемкость процесса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сподвигла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людей на создание специальных комбайнов. Затем хлопок сушат на солнце, вяжут в тюки и отправляют на прядильную фабрику.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beige-fabric-textu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Ф\Pictures\backgroun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4786346" cy="331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Там он проходит обработку.  Только потом из хлопковых волокон прядут хлопчатобумажные нити, из которых впоследствии создается волокно.</a:t>
            </a:r>
            <a:endParaRPr lang="ru-RU" sz="2800" dirty="0"/>
          </a:p>
        </p:txBody>
      </p:sp>
      <p:pic>
        <p:nvPicPr>
          <p:cNvPr id="8" name="Рисунок 7" descr="C:\Users\ЛФ\Pictures\ткань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285992"/>
            <a:ext cx="428628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beige-fabric-textu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9212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Лен - близок к хлопку, но растет на севере, поэтому его называют северным хлопком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ЛФ\Pictures\поле льна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457203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ЛФ\Pictures\pod_mas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286124"/>
            <a:ext cx="492922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beige-fabric-textu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Ф\Pictures\img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592935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ЛФ\Pictures\лен музее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857628"/>
            <a:ext cx="335758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42860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Обработка льна в старые времена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beige-fabric-textu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Современная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технология обработки льна.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ЛФ\Pictures\e-32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428628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Ф\Pictures\straw-rice-grain-field-61151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642918"/>
            <a:ext cx="421484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ЛФ\Pictures\img22.jpg"/>
          <p:cNvPicPr/>
          <p:nvPr/>
        </p:nvPicPr>
        <p:blipFill>
          <a:blip r:embed="rId5"/>
          <a:srcRect l="5405" t="9524" r="5405" b="2380"/>
          <a:stretch>
            <a:fillRect/>
          </a:stretch>
        </p:blipFill>
        <p:spPr bwMode="auto">
          <a:xfrm>
            <a:off x="1285852" y="3000372"/>
            <a:ext cx="6500858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179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ЛФ</dc:creator>
  <cp:lastModifiedBy>ЛФ</cp:lastModifiedBy>
  <cp:revision>28</cp:revision>
  <dcterms:created xsi:type="dcterms:W3CDTF">2020-01-08T15:15:08Z</dcterms:created>
  <dcterms:modified xsi:type="dcterms:W3CDTF">2020-01-11T08:46:17Z</dcterms:modified>
</cp:coreProperties>
</file>